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88C9-805F-4180-A743-D97FDCEDD83B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88-F976-4315-B6A9-638248BF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88C9-805F-4180-A743-D97FDCEDD83B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A988-F976-4315-B6A9-638248BF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3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4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8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7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7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Wong</dc:creator>
  <cp:lastModifiedBy>Judy Wong</cp:lastModifiedBy>
  <cp:revision>1</cp:revision>
  <dcterms:created xsi:type="dcterms:W3CDTF">2019-08-03T19:07:25Z</dcterms:created>
  <dcterms:modified xsi:type="dcterms:W3CDTF">2019-08-03T19:07:25Z</dcterms:modified>
</cp:coreProperties>
</file>