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95C7-EC94-4557-BB80-35FF61CCFF0C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B7E-5BAB-44A3-86A9-2F48CD3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95C7-EC94-4557-BB80-35FF61CCFF0C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9B7E-5BAB-44A3-86A9-2F48CD36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b="1" smtClean="0">
                <a:latin typeface="Book Antiqua" panose="02040602050305030304" pitchFamily="18" charset="0"/>
              </a:rPr>
              <a:t>Teaching…</a:t>
            </a:r>
            <a:br>
              <a:rPr lang="en-US" sz="4900" b="1" smtClean="0">
                <a:latin typeface="Book Antiqua" panose="02040602050305030304" pitchFamily="18" charset="0"/>
              </a:rPr>
            </a:br>
            <a:r>
              <a:rPr lang="en-US" sz="4900" b="1" smtClean="0">
                <a:latin typeface="Book Antiqua" panose="02040602050305030304" pitchFamily="18" charset="0"/>
              </a:rPr>
              <a:t>an Old Hat New Tricks</a:t>
            </a:r>
            <a:br>
              <a:rPr lang="en-US" sz="4900" b="1" smtClean="0">
                <a:latin typeface="Book Antiqua" panose="02040602050305030304" pitchFamily="18" charset="0"/>
              </a:rPr>
            </a:br>
            <a:r>
              <a:rPr lang="en-US" sz="4900" b="1" smtClean="0">
                <a:latin typeface="Book Antiqua" panose="02040602050305030304" pitchFamily="18" charset="0"/>
              </a:rPr>
              <a:t>and The </a:t>
            </a:r>
            <a:r>
              <a:rPr lang="en-US" sz="4900" b="1" smtClean="0">
                <a:latin typeface="Book Antiqua" panose="02040602050305030304" pitchFamily="18" charset="0"/>
              </a:rPr>
              <a:t>I</a:t>
            </a:r>
            <a:r>
              <a:rPr lang="en-US" sz="4900" b="1" smtClean="0">
                <a:latin typeface="Book Antiqua" panose="02040602050305030304" pitchFamily="18" charset="0"/>
              </a:rPr>
              <a:t>mportance of a PLN !</a:t>
            </a:r>
            <a:br>
              <a:rPr lang="en-US" sz="4900" b="1" smtClean="0">
                <a:latin typeface="Book Antiqua" panose="02040602050305030304" pitchFamily="18" charset="0"/>
              </a:rPr>
            </a:br>
            <a:r>
              <a:rPr lang="en-US" sz="3600" b="1" smtClean="0"/>
              <a:t>(or how I came to be a student /teacher online)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7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0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Global…</a:t>
            </a:r>
            <a:endParaRPr lang="en-US" sz="6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9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Teaching… an Old Hat New Tricks and The Importance of a PLN ! (or how I came to be a student /teacher online)</vt:lpstr>
      <vt:lpstr>PowerPoint Presentation</vt:lpstr>
      <vt:lpstr>PowerPoint Presentation</vt:lpstr>
      <vt:lpstr>PowerPoint Presentation</vt:lpstr>
      <vt:lpstr>PowerPoint Presentation</vt:lpstr>
      <vt:lpstr>Global…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Teaching… an Old Hat New Tricks and The Importance of a PLN ! (or how I came to be a student /teacher online)</dc:title>
  <dc:creator>JW</dc:creator>
  <cp:lastModifiedBy>JW</cp:lastModifiedBy>
  <cp:revision>1</cp:revision>
  <dcterms:created xsi:type="dcterms:W3CDTF">2018-02-23T00:51:26Z</dcterms:created>
  <dcterms:modified xsi:type="dcterms:W3CDTF">2018-02-23T00:51:26Z</dcterms:modified>
</cp:coreProperties>
</file>