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A8D7-EE08-4905-A48C-424E1B071A26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2D9E-456F-413B-9AC8-C303976A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A8D7-EE08-4905-A48C-424E1B071A26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2D9E-456F-413B-9AC8-C303976A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9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8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0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7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7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2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3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4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0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Wong</dc:creator>
  <cp:lastModifiedBy>Judy Wong</cp:lastModifiedBy>
  <cp:revision>1</cp:revision>
  <dcterms:created xsi:type="dcterms:W3CDTF">2018-09-22T20:56:04Z</dcterms:created>
  <dcterms:modified xsi:type="dcterms:W3CDTF">2018-09-22T20:56:04Z</dcterms:modified>
</cp:coreProperties>
</file>