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BD0A-93BB-47C2-B2F9-6067AE19C0A0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6E5D-19BF-4D1C-99BD-DB55118AA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0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1BD0A-93BB-47C2-B2F9-6067AE19C0A0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36E5D-19BF-4D1C-99BD-DB55118AA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1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8000" smtClean="0">
                <a:latin typeface="+mn-lt"/>
              </a:rPr>
              <a:t>Proverbs</a:t>
            </a:r>
            <a:r>
              <a:rPr lang="en-US" sz="6000" smtClean="0">
                <a:latin typeface="+mn-lt"/>
              </a:rPr>
              <a:t/>
            </a:r>
            <a:br>
              <a:rPr lang="en-US" sz="6000" smtClean="0">
                <a:latin typeface="+mn-lt"/>
              </a:rPr>
            </a:br>
            <a:r>
              <a:rPr lang="en-US" sz="7300" smtClean="0">
                <a:latin typeface="+mn-lt"/>
              </a:rPr>
              <a:t>Brought to Life </a:t>
            </a:r>
            <a:r>
              <a:rPr lang="en-US" sz="6000" smtClean="0">
                <a:latin typeface="+mn-lt"/>
              </a:rPr>
              <a:t/>
            </a:r>
            <a:br>
              <a:rPr lang="en-US" sz="6000" smtClean="0">
                <a:latin typeface="+mn-lt"/>
              </a:rPr>
            </a:br>
            <a:r>
              <a:rPr lang="en-US" sz="4900" smtClean="0">
                <a:latin typeface="+mn-lt"/>
              </a:rPr>
              <a:t>in an</a:t>
            </a:r>
            <a:r>
              <a:rPr lang="en-US" sz="6000" smtClean="0">
                <a:latin typeface="+mn-lt"/>
              </a:rPr>
              <a:t/>
            </a:r>
            <a:br>
              <a:rPr lang="en-US" sz="6000" smtClean="0">
                <a:latin typeface="+mn-lt"/>
              </a:rPr>
            </a:br>
            <a:r>
              <a:rPr lang="en-US" sz="4900" smtClean="0">
                <a:latin typeface="+mn-lt"/>
              </a:rPr>
              <a:t>integrated classroom</a:t>
            </a:r>
            <a:endParaRPr lang="en-US" sz="4900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6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61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1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93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57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39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19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09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09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55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mtClean="0">
                <a:latin typeface="+mn-lt"/>
              </a:rPr>
              <a:t>Proverbs</a:t>
            </a:r>
            <a:endParaRPr lang="en-US" sz="6000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72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61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47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80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54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89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On-screen Show (4:3)</PresentationFormat>
  <Paragraphs>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Proverbs Brought to Life  in an integrated classroom</vt:lpstr>
      <vt:lpstr>PowerPoint Presentation</vt:lpstr>
      <vt:lpstr>PowerPoint Presentation</vt:lpstr>
      <vt:lpstr>Proverbs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Proverbs Brought to Life  in an integrated classroom</dc:title>
  <dc:creator>JW</dc:creator>
  <cp:lastModifiedBy>JW</cp:lastModifiedBy>
  <cp:revision>1</cp:revision>
  <dcterms:created xsi:type="dcterms:W3CDTF">2016-08-08T00:43:02Z</dcterms:created>
  <dcterms:modified xsi:type="dcterms:W3CDTF">2016-08-08T00:43:02Z</dcterms:modified>
</cp:coreProperties>
</file>