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57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7C72-B80C-4454-80B6-70C0F46E6E2F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23DF-E11B-4860-B4BE-A078B3011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7C72-B80C-4454-80B6-70C0F46E6E2F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E23DF-E11B-4860-B4BE-A078B3011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1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72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1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1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0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3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64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8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4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2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3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8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0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7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32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jmw</dc:creator>
  <cp:lastModifiedBy>jmw</cp:lastModifiedBy>
  <cp:revision>2</cp:revision>
  <dcterms:created xsi:type="dcterms:W3CDTF">2016-02-06T05:04:16Z</dcterms:created>
  <dcterms:modified xsi:type="dcterms:W3CDTF">2016-02-06T16:55:37Z</dcterms:modified>
</cp:coreProperties>
</file>