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0726-61D6-4655-95B6-D9DC699A65E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5C49-BE1F-4811-AEE7-AC7987710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3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D0726-61D6-4655-95B6-D9DC699A65E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05C49-BE1F-4811-AEE7-AC7987710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8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smtClean="0">
                <a:latin typeface="+mn-lt"/>
              </a:rPr>
              <a:t>Proverbs</a:t>
            </a:r>
            <a:r>
              <a:rPr lang="en-US" sz="6000" smtClean="0">
                <a:latin typeface="+mn-lt"/>
              </a:rPr>
              <a:t/>
            </a:r>
            <a:br>
              <a:rPr lang="en-US" sz="6000" smtClean="0">
                <a:latin typeface="+mn-lt"/>
              </a:rPr>
            </a:br>
            <a:r>
              <a:rPr lang="en-US" sz="7300" smtClean="0">
                <a:latin typeface="+mn-lt"/>
              </a:rPr>
              <a:t>Brought to Life </a:t>
            </a:r>
            <a:r>
              <a:rPr lang="en-US" sz="6000" smtClean="0">
                <a:latin typeface="+mn-lt"/>
              </a:rPr>
              <a:t/>
            </a:r>
            <a:br>
              <a:rPr lang="en-US" sz="6000" smtClean="0">
                <a:latin typeface="+mn-lt"/>
              </a:rPr>
            </a:br>
            <a:r>
              <a:rPr lang="en-US" sz="4900" smtClean="0">
                <a:latin typeface="+mn-lt"/>
              </a:rPr>
              <a:t>with Powtoons</a:t>
            </a:r>
            <a:endParaRPr lang="en-US" sz="49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3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8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latin typeface="+mn-lt"/>
              </a:rPr>
              <a:t>Proverb</a:t>
            </a:r>
            <a:endParaRPr lang="en-US" sz="60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4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4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5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4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15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Proverbs Brought to Life  with Powtoons</vt:lpstr>
      <vt:lpstr>PowerPoint Presentation</vt:lpstr>
      <vt:lpstr>Proverb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Proverbs Brought to Life  with Powtoons</dc:title>
  <dc:creator>jmw</dc:creator>
  <cp:lastModifiedBy>jmw</cp:lastModifiedBy>
  <cp:revision>1</cp:revision>
  <dcterms:created xsi:type="dcterms:W3CDTF">2016-11-16T20:27:32Z</dcterms:created>
  <dcterms:modified xsi:type="dcterms:W3CDTF">2016-11-16T20:27:32Z</dcterms:modified>
</cp:coreProperties>
</file>