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4ADA3-F4A5-4A97-854F-AE6A6447F30F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470B0C-C376-4D77-BE92-227C0737A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24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4ADA3-F4A5-4A97-854F-AE6A6447F30F}" type="datetimeFigureOut">
              <a:rPr lang="en-US" smtClean="0"/>
              <a:t>2/19/2016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70B0C-C376-4D77-BE92-227C0737A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9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How can you teach adult learners differently</a:t>
            </a:r>
            <a:r>
              <a:rPr lang="en-US" smtClean="0">
                <a:effectLst/>
              </a:rPr>
              <a:t/>
            </a:r>
            <a:br>
              <a:rPr lang="en-US" smtClean="0">
                <a:effectLst/>
              </a:rPr>
            </a:br>
            <a:r>
              <a:rPr lang="en-US" b="1" smtClean="0"/>
              <a:t>when they have already been taught the language?</a:t>
            </a:r>
            <a:r>
              <a:rPr lang="en-US" smtClean="0">
                <a:effectLst/>
              </a:rPr>
              <a:t/>
            </a:r>
            <a:br>
              <a:rPr lang="en-US" smtClean="0">
                <a:effectLst/>
              </a:rPr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7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6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4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64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9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17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07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46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039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How can you teach adult learners differently when they have already been taught the language?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you teach adult learners differently when they have already been taught the language? </dc:title>
  <dc:creator>jmw</dc:creator>
  <cp:lastModifiedBy>jmw</cp:lastModifiedBy>
  <cp:revision>1</cp:revision>
  <dcterms:created xsi:type="dcterms:W3CDTF">2016-02-20T03:12:23Z</dcterms:created>
  <dcterms:modified xsi:type="dcterms:W3CDTF">2016-02-20T03:12:23Z</dcterms:modified>
</cp:coreProperties>
</file>