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74B4-91AD-4B16-A40E-5A381C18341E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70AD-B4E0-4312-B76B-D861AEA0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8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874B4-91AD-4B16-A40E-5A381C18341E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70AD-B4E0-4312-B76B-D861AEA0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4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>
                <a:latin typeface="+mn-lt"/>
              </a:rPr>
              <a:t>Flipping Fables</a:t>
            </a:r>
            <a:r>
              <a:rPr lang="en-US" sz="5400" smtClean="0">
                <a:latin typeface="+mn-lt"/>
              </a:rPr>
              <a:t> </a:t>
            </a:r>
            <a:br>
              <a:rPr lang="en-US" sz="5400" smtClean="0">
                <a:latin typeface="+mn-lt"/>
              </a:rPr>
            </a:br>
            <a:r>
              <a:rPr lang="en-US" sz="4800" smtClean="0">
                <a:latin typeface="+mn-lt"/>
              </a:rPr>
              <a:t>for</a:t>
            </a:r>
            <a:r>
              <a:rPr lang="en-US" sz="6000" smtClean="0">
                <a:latin typeface="+mn-lt"/>
              </a:rPr>
              <a:t/>
            </a:r>
            <a:br>
              <a:rPr lang="en-US" sz="6000" smtClean="0">
                <a:latin typeface="+mn-lt"/>
              </a:rPr>
            </a:br>
            <a:r>
              <a:rPr lang="en-US" sz="4800" smtClean="0">
                <a:latin typeface="+mn-lt"/>
              </a:rPr>
              <a:t>EFL Young Learners</a:t>
            </a:r>
            <a:endParaRPr lang="en-US" sz="48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2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>
                <a:latin typeface="+mn-lt"/>
              </a:rPr>
              <a:t>Proverbs</a:t>
            </a:r>
            <a:endParaRPr lang="en-US" sz="60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20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23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0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7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3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1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6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Frog in a Milk-Pail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11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1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9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64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On-screen Show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Flipping Fables  for EFL Young Learners</vt:lpstr>
      <vt:lpstr>PowerPoint Presentation</vt:lpstr>
      <vt:lpstr>PowerPoint Presentation</vt:lpstr>
      <vt:lpstr>PowerPoint Presentation</vt:lpstr>
      <vt:lpstr>PowerPoint Presentation</vt:lpstr>
      <vt:lpstr>Frog in a Milk-Pail</vt:lpstr>
      <vt:lpstr>PowerPoint Presentation</vt:lpstr>
      <vt:lpstr>PowerPoint Presentation</vt:lpstr>
      <vt:lpstr>PowerPoint Presentation</vt:lpstr>
      <vt:lpstr>Proverbs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Flipping Fables  for EFL Young Learners</dc:title>
  <dc:creator>jmw</dc:creator>
  <cp:lastModifiedBy>jmw</cp:lastModifiedBy>
  <cp:revision>1</cp:revision>
  <dcterms:created xsi:type="dcterms:W3CDTF">2016-04-28T02:38:02Z</dcterms:created>
  <dcterms:modified xsi:type="dcterms:W3CDTF">2016-04-28T02:38:03Z</dcterms:modified>
</cp:coreProperties>
</file>