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72-E091-48DC-9B80-7E21159B2E2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3354-34FE-4A8B-BF80-823D55C16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1D72-E091-48DC-9B80-7E21159B2E2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3354-34FE-4A8B-BF80-823D55C16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+mn-lt"/>
              </a:rPr>
              <a:t>Fables</a:t>
            </a:r>
            <a:r>
              <a:rPr lang="en-US" sz="5400" b="0" smtClean="0">
                <a:latin typeface="+mn-lt"/>
              </a:rPr>
              <a:t> </a:t>
            </a:r>
            <a:r>
              <a:rPr lang="en-US" sz="4800" b="0" smtClean="0">
                <a:latin typeface="+mn-lt"/>
              </a:rPr>
              <a:t>and</a:t>
            </a:r>
            <a:r>
              <a:rPr lang="en-US" sz="5400" b="0" smtClean="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Fairy Tales </a:t>
            </a:r>
            <a:r>
              <a:rPr lang="en-US" sz="4800" b="0" smtClean="0">
                <a:latin typeface="+mn-lt"/>
              </a:rPr>
              <a:t>for</a:t>
            </a:r>
            <a:r>
              <a:rPr lang="en-US" sz="6000" b="0" smtClean="0">
                <a:latin typeface="+mn-lt"/>
              </a:rPr>
              <a:t/>
            </a:r>
            <a:br>
              <a:rPr lang="en-US" sz="6000" b="0" smtClean="0">
                <a:latin typeface="+mn-lt"/>
              </a:rPr>
            </a:br>
            <a:r>
              <a:rPr lang="en-US" sz="4800" smtClean="0">
                <a:latin typeface="+mn-lt"/>
              </a:rPr>
              <a:t>EFL Young Learners</a:t>
            </a:r>
            <a:endParaRPr lang="en-US" sz="4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9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9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0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Fables and Fairy Tales for EFL Young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Fables and Fairy Tales for EFL Young Learners</dc:title>
  <dc:creator>jmw</dc:creator>
  <cp:lastModifiedBy>jmw</cp:lastModifiedBy>
  <cp:revision>1</cp:revision>
  <dcterms:created xsi:type="dcterms:W3CDTF">2016-01-24T08:32:46Z</dcterms:created>
  <dcterms:modified xsi:type="dcterms:W3CDTF">2016-01-24T08:32:46Z</dcterms:modified>
</cp:coreProperties>
</file>